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167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9B3372-74CF-4E21-A4D4-286B22AA5A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3762BE-D43C-49F5-99A5-BF49C695927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5766F-5EC0-4797-B4D1-777FCB005B11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9E452-9BCA-4AF5-9A9C-233BF410EA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BF9F63-CE4F-44E2-A07D-7E654DE9F5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AC76B-F5B1-4D6E-BACD-2A80744AC9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45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4B5EC-152C-4627-80C0-63B10D5574EF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EE60E-651F-40CC-AD73-C00F10CE42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41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5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28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4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272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3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05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16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53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06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8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7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15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5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2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14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2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8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8D3E5-C7A3-47DF-A374-46BF83A699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Rockwell" panose="02060603020205020403" pitchFamily="18" charset="0"/>
              </a:rPr>
              <a:t>Chapter 8:</a:t>
            </a:r>
            <a:br>
              <a:rPr lang="en-US" sz="5400" dirty="0">
                <a:latin typeface="Rockwell" panose="02060603020205020403" pitchFamily="18" charset="0"/>
              </a:rPr>
            </a:br>
            <a:r>
              <a:rPr lang="en-US" sz="5400" dirty="0">
                <a:latin typeface="Rockwell" panose="02060603020205020403" pitchFamily="18" charset="0"/>
              </a:rPr>
              <a:t>The Therac-25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8725B-6E40-4D82-B375-7831D81C29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 Artur Abdurashitov</a:t>
            </a:r>
          </a:p>
        </p:txBody>
      </p:sp>
    </p:spTree>
    <p:extLst>
      <p:ext uri="{BB962C8B-B14F-4D97-AF65-F5344CB8AC3E}">
        <p14:creationId xmlns:p14="http://schemas.microsoft.com/office/powerpoint/2010/main" val="181935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3A13-E7F4-0F80-BA82-2D6366649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Therac-25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2B255-C66B-003A-74A9-7916E952D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1985-1987, Radiation-therapy machine caused overdoses to 6 patients</a:t>
            </a:r>
          </a:p>
          <a:p>
            <a:r>
              <a:rPr lang="en-US" dirty="0"/>
              <a:t>Some cases showed no dose administered, which lead to repeated overdoses</a:t>
            </a:r>
          </a:p>
          <a:p>
            <a:r>
              <a:rPr lang="en-US" dirty="0"/>
              <a:t>Estimated received doses is 100 times more than intended doses</a:t>
            </a:r>
          </a:p>
          <a:p>
            <a:r>
              <a:rPr lang="en-US" dirty="0"/>
              <a:t>Caused severe painful injuries and death of 3 patients</a:t>
            </a:r>
          </a:p>
        </p:txBody>
      </p:sp>
    </p:spTree>
    <p:extLst>
      <p:ext uri="{BB962C8B-B14F-4D97-AF65-F5344CB8AC3E}">
        <p14:creationId xmlns:p14="http://schemas.microsoft.com/office/powerpoint/2010/main" val="219886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81490-F7EB-DF55-CA9F-19B035452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went wrong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5626-16EE-8FD6-39F8-F062E57CC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Therac-6 and Therac-20 had safety features</a:t>
            </a:r>
          </a:p>
          <a:p>
            <a:r>
              <a:rPr lang="en-US" dirty="0"/>
              <a:t>These machines malfunctioned, but safety features worked: NO overdoses</a:t>
            </a:r>
          </a:p>
          <a:p>
            <a:r>
              <a:rPr lang="en-US" dirty="0"/>
              <a:t>Therac-25 used old software. Developers </a:t>
            </a:r>
            <a:r>
              <a:rPr lang="en-US" b="1" u="sng" dirty="0"/>
              <a:t>assumed</a:t>
            </a:r>
            <a:r>
              <a:rPr lang="en-US" dirty="0"/>
              <a:t> everything would function normally</a:t>
            </a:r>
          </a:p>
          <a:p>
            <a:r>
              <a:rPr lang="en-US" dirty="0"/>
              <a:t>Manual did not explain error codes</a:t>
            </a:r>
          </a:p>
        </p:txBody>
      </p:sp>
    </p:spTree>
    <p:extLst>
      <p:ext uri="{BB962C8B-B14F-4D97-AF65-F5344CB8AC3E}">
        <p14:creationId xmlns:p14="http://schemas.microsoft.com/office/powerpoint/2010/main" val="1810851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0A0DF-3A8C-E1CF-ABB1-15841EC86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0C2ED-326C-9C6C-DEF7-842B806B0F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Test your code before publishing it</a:t>
            </a:r>
          </a:p>
          <a:p>
            <a:r>
              <a:rPr lang="en-US" dirty="0"/>
              <a:t>Properly document your code</a:t>
            </a:r>
          </a:p>
          <a:p>
            <a:r>
              <a:rPr lang="en-US" dirty="0"/>
              <a:t>If needed, provide a proper user manual</a:t>
            </a:r>
          </a:p>
        </p:txBody>
      </p:sp>
    </p:spTree>
    <p:extLst>
      <p:ext uri="{BB962C8B-B14F-4D97-AF65-F5344CB8AC3E}">
        <p14:creationId xmlns:p14="http://schemas.microsoft.com/office/powerpoint/2010/main" val="296691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D6393-4579-9200-F559-918FB15A79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528794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77815013_Problem-solution cycle_RVA_v3" id="{20834410-FC37-46AC-ACB7-FB202F8C4BA9}" vid="{1ED24379-BFF7-4E2F-B7EC-A47C906E21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866CFD-F94E-4AE5-ACEA-86FEC0F48A1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579702B-25C7-40D7-9E29-7686B11A96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0B241-13E5-418D-8920-D23491E2D2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Problemsolution cycle </Template>
  <TotalTime>348</TotalTime>
  <Words>111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Rockwell</vt:lpstr>
      <vt:lpstr>Tahoma</vt:lpstr>
      <vt:lpstr>Tw Cen MT</vt:lpstr>
      <vt:lpstr>Circuit</vt:lpstr>
      <vt:lpstr>Chapter 8: The Therac-25</vt:lpstr>
      <vt:lpstr>Therac-25</vt:lpstr>
      <vt:lpstr>What went wrong</vt:lpstr>
      <vt:lpstr>Important takeaways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The Therac-25</dc:title>
  <dc:creator>Artur.Abdurashitov@cix.csi.cuny.edu</dc:creator>
  <cp:lastModifiedBy>Artur.Abdurashitov@cix.csi.cuny.edu</cp:lastModifiedBy>
  <cp:revision>1</cp:revision>
  <dcterms:created xsi:type="dcterms:W3CDTF">2023-05-14T16:01:57Z</dcterms:created>
  <dcterms:modified xsi:type="dcterms:W3CDTF">2023-05-14T21:50:42Z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